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4" r:id="rId2"/>
    <p:sldId id="256" r:id="rId3"/>
    <p:sldId id="260" r:id="rId4"/>
    <p:sldId id="258" r:id="rId5"/>
    <p:sldId id="263" r:id="rId6"/>
    <p:sldId id="259" r:id="rId7"/>
    <p:sldId id="257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429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23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42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310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125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777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64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986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20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57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82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4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97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28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89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53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73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AFDB5CA-7E89-4D31-A943-AAE3729930C8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C5F611-F910-4370-9508-6EA5B452A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156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8640" y="0"/>
            <a:ext cx="1781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 smtClean="0">
                <a:solidFill>
                  <a:schemeClr val="bg1"/>
                </a:solidFill>
              </a:rPr>
              <a:t>INDEX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20" y="1605280"/>
            <a:ext cx="12181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1. Types of brakes 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2. </a:t>
            </a:r>
            <a:r>
              <a:rPr lang="en-US" sz="2800" b="1" u="sng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Safety systems </a:t>
            </a:r>
            <a:r>
              <a:rPr lang="en-US" sz="2800" b="1" dirty="0" smtClean="0">
                <a:solidFill>
                  <a:schemeClr val="bg1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to improve braking performance &amp;prevent accidents</a:t>
            </a:r>
            <a:endParaRPr lang="en-IN" sz="2800" b="1" dirty="0" smtClean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  <a:p>
            <a:endParaRPr lang="en-IN" sz="2800" b="1" dirty="0">
              <a:solidFill>
                <a:schemeClr val="bg1"/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642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>
            <a:spAutoFit/>
          </a:bodyPr>
          <a:lstStyle/>
          <a:p>
            <a:pPr lvl="2"/>
            <a:r>
              <a:rPr lang="en-US" sz="4800" b="1" cap="none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1.Types of brakes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77271" y="1651200"/>
            <a:ext cx="5778359" cy="24737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831272" y="1882631"/>
            <a:ext cx="5020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3200" b="1" dirty="0" smtClean="0">
                <a:solidFill>
                  <a:schemeClr val="bg1"/>
                </a:solidFill>
              </a:rPr>
              <a:t>Drum Brakes,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200" b="1" dirty="0" smtClean="0">
                <a:solidFill>
                  <a:schemeClr val="bg1"/>
                </a:solidFill>
              </a:rPr>
              <a:t>Disc Brakes,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Rim </a:t>
            </a:r>
            <a:r>
              <a:rPr lang="en-US" sz="3200" b="1" dirty="0" smtClean="0">
                <a:solidFill>
                  <a:schemeClr val="bg1"/>
                </a:solidFill>
              </a:rPr>
              <a:t>brakes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200" b="1" dirty="0" smtClean="0">
                <a:solidFill>
                  <a:schemeClr val="bg1"/>
                </a:solidFill>
              </a:rPr>
              <a:t>Regenerative Brakes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10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Callout 20"/>
          <p:cNvSpPr/>
          <p:nvPr/>
        </p:nvSpPr>
        <p:spPr>
          <a:xfrm>
            <a:off x="7727164" y="-289560"/>
            <a:ext cx="4399280" cy="1778000"/>
          </a:xfrm>
          <a:prstGeom prst="cloudCallout">
            <a:avLst>
              <a:gd name="adj1" fmla="val -66330"/>
              <a:gd name="adj2" fmla="val 56786"/>
            </a:avLst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75840" cy="5181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73030" y="26015"/>
            <a:ext cx="2054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</a:rPr>
              <a:t>1.Drum Brakes</a:t>
            </a:r>
            <a:endParaRPr lang="en-IN" sz="2400" dirty="0"/>
          </a:p>
        </p:txBody>
      </p:sp>
      <p:pic>
        <p:nvPicPr>
          <p:cNvPr id="5122" name="Picture 2" descr="https://clickgetter.com/wp-content/uploads/2016/09/Drum-Brake-System-Animation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812" y="4151054"/>
            <a:ext cx="3631131" cy="181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07460" y="3326486"/>
            <a:ext cx="26417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000" b="1" dirty="0" smtClean="0"/>
              <a:t>Hydraulically</a:t>
            </a:r>
            <a:r>
              <a:rPr lang="en-US" sz="2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operated </a:t>
            </a:r>
          </a:p>
          <a:p>
            <a:pPr algn="ctr"/>
            <a:r>
              <a:rPr lang="en-US" sz="2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drum brakes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320057"/>
            <a:ext cx="26743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000" b="1" dirty="0" smtClean="0"/>
              <a:t>Mechanically</a:t>
            </a:r>
            <a:r>
              <a:rPr lang="en-US" sz="2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operated </a:t>
            </a:r>
          </a:p>
          <a:p>
            <a:pPr algn="ctr"/>
            <a:r>
              <a:rPr lang="en-US" sz="2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drum brakes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94" y="4138195"/>
            <a:ext cx="2420754" cy="1815566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16200000">
            <a:off x="4906685" y="-1469470"/>
            <a:ext cx="880030" cy="8478519"/>
          </a:xfrm>
          <a:prstGeom prst="rightBrace">
            <a:avLst>
              <a:gd name="adj1" fmla="val 97557"/>
              <a:gd name="adj2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6" name="Picture 6" descr="https://i.makeagif.com/media/9-10-2015/MbYnjO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11151"/>
            <a:ext cx="3467100" cy="23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 flipH="1">
            <a:off x="2966720" y="3209805"/>
            <a:ext cx="10160" cy="33535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162800" y="3209804"/>
            <a:ext cx="10160" cy="33535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29682" y="3209804"/>
            <a:ext cx="2394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Air pressured operated </a:t>
            </a:r>
          </a:p>
          <a:p>
            <a:pPr algn="ctr"/>
            <a:r>
              <a:rPr lang="en-IN" dirty="0" smtClean="0"/>
              <a:t>Drum brakes</a:t>
            </a:r>
            <a:endParaRPr lang="en-IN" dirty="0"/>
          </a:p>
        </p:txBody>
      </p:sp>
      <p:pic>
        <p:nvPicPr>
          <p:cNvPr id="5128" name="Picture 8" descr="https://learnmech.com/wp-content/uploads/2016/04/air-brake-assembl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408" y="3856976"/>
            <a:ext cx="3290792" cy="210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168680" y="163512"/>
            <a:ext cx="4023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cylindrical drum rotates with the wheel, with brake shoes inside that press against its inner surface.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5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Callout 17"/>
          <p:cNvSpPr/>
          <p:nvPr/>
        </p:nvSpPr>
        <p:spPr>
          <a:xfrm>
            <a:off x="8539480" y="-102138"/>
            <a:ext cx="4399280" cy="1778000"/>
          </a:xfrm>
          <a:prstGeom prst="cloudCallout">
            <a:avLst>
              <a:gd name="adj1" fmla="val -57785"/>
              <a:gd name="adj2" fmla="val 49357"/>
            </a:avLst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2296160" cy="5181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https://clickgetter.com/wp-content/uploads/2016/09/Disc-Brake-System-Animation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058" y="4353035"/>
            <a:ext cx="4072115" cy="20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030" y="26015"/>
            <a:ext cx="1857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</a:rPr>
              <a:t>2.Disc Brakes</a:t>
            </a:r>
            <a:endParaRPr lang="en-IN" sz="2400" dirty="0"/>
          </a:p>
        </p:txBody>
      </p:sp>
      <p:sp>
        <p:nvSpPr>
          <p:cNvPr id="8" name="Rectangle 7"/>
          <p:cNvSpPr/>
          <p:nvPr/>
        </p:nvSpPr>
        <p:spPr>
          <a:xfrm>
            <a:off x="184180" y="3313886"/>
            <a:ext cx="26743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000" b="1" dirty="0" smtClean="0"/>
              <a:t>Mechanically</a:t>
            </a:r>
            <a:r>
              <a:rPr lang="en-US" sz="2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operated </a:t>
            </a:r>
          </a:p>
          <a:p>
            <a:pPr algn="ctr"/>
            <a:r>
              <a:rPr lang="en-US" sz="2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 brakes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50098" y="3586549"/>
            <a:ext cx="26417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000" b="1" dirty="0" smtClean="0"/>
              <a:t>Hydraulically</a:t>
            </a:r>
            <a:r>
              <a:rPr lang="en-US" sz="2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operated </a:t>
            </a:r>
          </a:p>
          <a:p>
            <a:pPr algn="ctr"/>
            <a:r>
              <a:rPr lang="en-US" sz="2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 brakes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4880044" y="-1392030"/>
            <a:ext cx="984111" cy="8427719"/>
          </a:xfrm>
          <a:prstGeom prst="rightBrace">
            <a:avLst>
              <a:gd name="adj1" fmla="val 97557"/>
              <a:gd name="adj2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4" y="3940492"/>
            <a:ext cx="2669808" cy="2770328"/>
          </a:xfrm>
          <a:prstGeom prst="rect">
            <a:avLst/>
          </a:prstGeom>
        </p:spPr>
      </p:pic>
      <p:pic>
        <p:nvPicPr>
          <p:cNvPr id="2052" name="Picture 4" descr="http://www.reviewtalks.com/wp-content/uploads/2017/07/disk-brake-in-ac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6" y="193434"/>
            <a:ext cx="3547743" cy="19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 flipH="1">
            <a:off x="3251200" y="3357265"/>
            <a:ext cx="10160" cy="33535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79283" y="3375510"/>
            <a:ext cx="10160" cy="33535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47760" y="3375510"/>
            <a:ext cx="2394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Air pressured operated </a:t>
            </a:r>
          </a:p>
          <a:p>
            <a:pPr algn="ctr"/>
            <a:r>
              <a:rPr lang="en-IN" dirty="0" smtClean="0"/>
              <a:t>Disc brakes</a:t>
            </a:r>
            <a:endParaRPr lang="en-IN" dirty="0"/>
          </a:p>
        </p:txBody>
      </p:sp>
      <p:pic>
        <p:nvPicPr>
          <p:cNvPr id="2054" name="Picture 6" descr="https://bigrigs.com.au/wp-content/uploads/2023/04/Knorr-Bremse-SYNACT-COMPACT-DISC-BRAKE-1024x65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4364742"/>
            <a:ext cx="3142614" cy="200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225275" y="418109"/>
            <a:ext cx="2905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flat disc (rotor) attached to the wheel is squeezed by brake pads on either side.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95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>
          <a:xfrm>
            <a:off x="8793964" y="-427336"/>
            <a:ext cx="4399280" cy="1778000"/>
          </a:xfrm>
          <a:prstGeom prst="cloudCallout">
            <a:avLst>
              <a:gd name="adj1" fmla="val -53166"/>
              <a:gd name="adj2" fmla="val 78500"/>
            </a:avLst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6160" cy="5181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2392269" y="148828"/>
            <a:ext cx="370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are categorized under </a:t>
            </a:r>
            <a:r>
              <a:rPr lang="en-US" b="1" dirty="0" smtClean="0"/>
              <a:t>friction brakes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895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3. Rim brakes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thumbs.dreamstime.com/z/bicycle-front-wheel-brake-rim-brakes-dual-pivot-brake-caliper-bike-rim-brakes-called-braking-force-applied-1834307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4" y="1075362"/>
            <a:ext cx="8571936" cy="619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23680" y="164217"/>
            <a:ext cx="325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Brake pads press against the wheel rim to create friction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88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332480" cy="5181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4. Regenerative braking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96" y="2419032"/>
            <a:ext cx="4246880" cy="4246880"/>
          </a:xfrm>
          <a:prstGeom prst="rect">
            <a:avLst/>
          </a:prstGeom>
        </p:spPr>
      </p:pic>
      <p:pic>
        <p:nvPicPr>
          <p:cNvPr id="6148" name="Picture 4" descr="https://www.formulabharat.com/wp-content/uploads/2022/05/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9032"/>
            <a:ext cx="7891496" cy="443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1817" y="868431"/>
            <a:ext cx="1095530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Energy Recovery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Converts kinetic energy from braking into electrical energy using the electric motor as a generator.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Efficiency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Stores the generated energy in the battery, improving overall energy efficiency while often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workingalongside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conventional brakes. </a:t>
            </a:r>
          </a:p>
        </p:txBody>
      </p:sp>
    </p:spTree>
    <p:extLst>
      <p:ext uri="{BB962C8B-B14F-4D97-AF65-F5344CB8AC3E}">
        <p14:creationId xmlns:p14="http://schemas.microsoft.com/office/powerpoint/2010/main" val="69827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" y="927576"/>
            <a:ext cx="118567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Anti-lock Braking System (ABS)</a:t>
            </a:r>
            <a:r>
              <a:rPr lang="en-US" sz="2800" dirty="0" smtClean="0">
                <a:solidFill>
                  <a:srgbClr val="FFFF00"/>
                </a:solidFill>
              </a:rPr>
              <a:t>: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</a:rPr>
              <a:t>It's a </a:t>
            </a:r>
            <a:r>
              <a:rPr lang="en-US" sz="2800" b="1" dirty="0" smtClean="0">
                <a:solidFill>
                  <a:schemeClr val="bg1"/>
                </a:solidFill>
              </a:rPr>
              <a:t>technology</a:t>
            </a:r>
            <a:r>
              <a:rPr lang="en-US" sz="2800" dirty="0" smtClean="0">
                <a:solidFill>
                  <a:schemeClr val="bg1"/>
                </a:solidFill>
              </a:rPr>
              <a:t> that prevents the wheels from locking up during hard braking,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</a:rPr>
              <a:t>allowing the driver to maintain control of the vehicle.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</a:rPr>
              <a:t>It works with existing brake types (like disc or drum brakes) to improve safety, especially during emergency stops.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540" y="3969543"/>
            <a:ext cx="119938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Collision Mitigation Brakes</a:t>
            </a:r>
            <a:r>
              <a:rPr lang="en-US" sz="2800" dirty="0" smtClean="0">
                <a:solidFill>
                  <a:srgbClr val="FFFF00"/>
                </a:solidFill>
              </a:rPr>
              <a:t>: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/>
              <a:t>This is part of an </a:t>
            </a:r>
            <a:r>
              <a:rPr lang="en-US" sz="2800" b="1" dirty="0" smtClean="0"/>
              <a:t>advanced driver-assistance system </a:t>
            </a:r>
            <a:r>
              <a:rPr lang="en-US" sz="2800" dirty="0" smtClean="0"/>
              <a:t>that detects potential collisions and automatically applies the brakes to either avoid or reduce the severity of an impact.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/>
              <a:t>It works </a:t>
            </a:r>
            <a:r>
              <a:rPr lang="en-US" sz="2800" b="1" dirty="0" smtClean="0"/>
              <a:t>with the existing brake system</a:t>
            </a:r>
            <a:r>
              <a:rPr lang="en-US" sz="2800" dirty="0" smtClean="0"/>
              <a:t>, not a type of brake itself.</a:t>
            </a:r>
            <a:endParaRPr lang="en-IN" sz="2800" dirty="0"/>
          </a:p>
        </p:txBody>
      </p:sp>
      <p:sp>
        <p:nvSpPr>
          <p:cNvPr id="6" name="Rectangle 5"/>
          <p:cNvSpPr/>
          <p:nvPr/>
        </p:nvSpPr>
        <p:spPr>
          <a:xfrm>
            <a:off x="30480" y="40640"/>
            <a:ext cx="12103100" cy="830997"/>
          </a:xfrm>
          <a:prstGeom prst="rect">
            <a:avLst/>
          </a:prstGeom>
          <a:solidFill>
            <a:srgbClr val="00B050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2. </a:t>
            </a:r>
            <a:r>
              <a:rPr lang="en-US" sz="2400" b="1" u="sng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safety systems</a:t>
            </a:r>
            <a:r>
              <a:rPr lang="en-US" sz="2400" u="sng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en-US" sz="24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or </a:t>
            </a:r>
            <a:r>
              <a:rPr lang="en-US" sz="2400" b="1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technologies</a:t>
            </a:r>
            <a:r>
              <a:rPr lang="en-US" sz="24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 designed to </a:t>
            </a:r>
            <a:r>
              <a:rPr lang="en-US" sz="2400" b="1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improve braking performance</a:t>
            </a:r>
            <a:r>
              <a:rPr lang="en-US" sz="24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 &amp;   </a:t>
            </a:r>
          </a:p>
          <a:p>
            <a:r>
              <a:rPr lang="en-US" sz="2400" b="1" dirty="0"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en-US" sz="2400" b="1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                                                    prevent accidents</a:t>
            </a:r>
            <a:endParaRPr lang="en-IN" sz="240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7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944" y="177740"/>
            <a:ext cx="2001341" cy="13919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/>
          <p:cNvSpPr/>
          <p:nvPr/>
        </p:nvSpPr>
        <p:spPr>
          <a:xfrm>
            <a:off x="345440" y="3133636"/>
            <a:ext cx="1184656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"Drive the future with innovation—join us in building a game-changing electric carrier that combines cutting-edge features with unbeatable affordability!"</a:t>
            </a:r>
          </a:p>
        </p:txBody>
      </p:sp>
      <p:sp>
        <p:nvSpPr>
          <p:cNvPr id="3" name="Rectangle 2"/>
          <p:cNvSpPr/>
          <p:nvPr/>
        </p:nvSpPr>
        <p:spPr>
          <a:xfrm>
            <a:off x="3081602" y="1015940"/>
            <a:ext cx="552907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Thank You !! </a:t>
            </a:r>
            <a:endParaRPr lang="en-US" sz="9600" b="1" cap="none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198814"/>
            <a:ext cx="1971040" cy="13708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0201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128</TotalTime>
  <Words>298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Adobe Ming Std L</vt:lpstr>
      <vt:lpstr>Adobe Arabic</vt:lpstr>
      <vt:lpstr>Arial</vt:lpstr>
      <vt:lpstr>Artifakt Element</vt:lpstr>
      <vt:lpstr>Calibri</vt:lpstr>
      <vt:lpstr>Calibri Light</vt:lpstr>
      <vt:lpstr>Wingdings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13</cp:revision>
  <dcterms:created xsi:type="dcterms:W3CDTF">2024-10-18T16:37:35Z</dcterms:created>
  <dcterms:modified xsi:type="dcterms:W3CDTF">2024-10-18T18:46:23Z</dcterms:modified>
</cp:coreProperties>
</file>